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2268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8BB88C-975C-4104-A145-9BB8ED772204}" type="datetimeFigureOut">
              <a:rPr lang="el-GR" smtClean="0"/>
              <a:t>19/1/2018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B1C94C-845D-4E5F-9426-451977C1A1F4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50689" y="-1"/>
            <a:ext cx="4440201" cy="9049547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b="1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400" b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" indent="0" algn="ctr">
              <a:buNone/>
            </a:pP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Θέμα: «Οι </a:t>
            </a:r>
            <a:r>
              <a:rPr lang="el-GR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κατ' οίκον εργασίες των μαθητών:</a:t>
            </a:r>
          </a:p>
          <a:p>
            <a:pPr marL="137160" indent="0" algn="ctr">
              <a:buNone/>
            </a:pPr>
            <a:r>
              <a:rPr lang="el-GR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Τι πρέπει να γνωρίζουν εκπαιδευτικοί και γονείς»</a:t>
            </a:r>
          </a:p>
          <a:p>
            <a:pPr marL="137160" indent="0" algn="r">
              <a:buNone/>
            </a:pPr>
            <a:r>
              <a:rPr lang="el-GR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Ομιλητής:  κ</a:t>
            </a:r>
            <a:r>
              <a:rPr lang="el-GR" sz="32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32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Ιωάννης Καραντζής</a:t>
            </a:r>
          </a:p>
          <a:p>
            <a:pPr marL="137160" indent="0" algn="r">
              <a:buNone/>
            </a:pPr>
            <a:r>
              <a:rPr lang="el-GR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20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τ. Επίκουρος Καθηγητής </a:t>
            </a:r>
            <a:br>
              <a:rPr lang="el-GR" sz="20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0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l-GR" sz="2000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Παν/</a:t>
            </a:r>
            <a:r>
              <a:rPr lang="el-GR" sz="2000" dirty="0" err="1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μίου</a:t>
            </a:r>
            <a:r>
              <a:rPr lang="el-GR" sz="2000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Πατρών</a:t>
            </a:r>
          </a:p>
          <a:p>
            <a:pPr marL="137160" indent="0" algn="ctr">
              <a:buNone/>
            </a:pPr>
            <a:endParaRPr lang="el-GR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marL="137160" indent="0">
              <a:buNone/>
            </a:pPr>
            <a:endParaRPr lang="el-GR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3200" b="1" dirty="0">
              <a:latin typeface="+mj-lt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  <a:p>
            <a:pPr marL="137160" indent="0">
              <a:buNone/>
            </a:pPr>
            <a:endParaRPr lang="el-GR" sz="20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87" y="20811"/>
            <a:ext cx="6096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462" y="5553405"/>
            <a:ext cx="662642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 algn="ctr">
              <a:buNone/>
            </a:pP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7160" indent="0" algn="ctr">
              <a:buNone/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Τετάρτη </a:t>
            </a:r>
            <a:r>
              <a:rPr lang="el-GR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24  </a:t>
            </a:r>
            <a:r>
              <a:rPr lang="el-G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Ιανουαρίου 2018 </a:t>
            </a:r>
          </a:p>
          <a:p>
            <a:pPr marL="137160" indent="0" algn="ctr">
              <a:buNone/>
            </a:pPr>
            <a:r>
              <a:rPr lang="el-GR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ώρα 18:00 </a:t>
            </a:r>
          </a:p>
          <a:p>
            <a:pPr marL="137160" indent="0" algn="ctr">
              <a:buNone/>
            </a:pPr>
            <a:r>
              <a:rPr lang="el-GR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στην </a:t>
            </a:r>
            <a:r>
              <a:rPr lang="el-G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αίθουσα </a:t>
            </a:r>
            <a:r>
              <a:rPr lang="el-GR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Εκδηλώσεων του 64</a:t>
            </a:r>
            <a:r>
              <a:rPr lang="el-GR" sz="2000" b="1" baseline="30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ου</a:t>
            </a:r>
            <a:r>
              <a:rPr lang="el-GR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Δ.Σ</a:t>
            </a:r>
            <a:r>
              <a:rPr lang="el-G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. Πατρών </a:t>
            </a:r>
            <a:endParaRPr lang="el-GR" sz="20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" indent="0" algn="ctr">
              <a:buNone/>
            </a:pPr>
            <a:r>
              <a:rPr lang="el-GR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latin typeface="Calibri" panose="020F0502020204030204" pitchFamily="34" charset="0"/>
                <a:cs typeface="Times New Roman" panose="02020603050405020304" pitchFamily="18" charset="0"/>
              </a:rPr>
              <a:t>Αμερικής </a:t>
            </a:r>
            <a:r>
              <a:rPr lang="el-GR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8, Πάτρα)</a:t>
            </a:r>
          </a:p>
          <a:p>
            <a:pPr marL="137160" indent="0" algn="ctr">
              <a:buNone/>
            </a:pPr>
            <a:endParaRPr lang="el-GR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" indent="0" algn="ctr">
              <a:buNone/>
            </a:pPr>
            <a:r>
              <a:rPr lang="el-G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Θα ακολουθήσει η κοπή της πρωτοχρονιάτικης πίτας της </a:t>
            </a:r>
            <a:r>
              <a:rPr lang="en-US" sz="1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l-GR" sz="1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ταιρείας</a:t>
            </a:r>
            <a:r>
              <a:rPr lang="el-G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61048" y="7452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3683725" y="7987718"/>
            <a:ext cx="317427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1500" b="1" smtClean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500" b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Διοργάνωση</a:t>
            </a:r>
            <a:r>
              <a:rPr lang="el-GR" sz="15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br>
              <a:rPr lang="el-GR" sz="15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5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Παιδαγωγική Εταιρεία </a:t>
            </a:r>
            <a:r>
              <a:rPr lang="el-GR" sz="15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Ελλάδος </a:t>
            </a:r>
            <a:r>
              <a:rPr lang="el-GR" sz="15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Παράρτημα Πελοποννήσου</a:t>
            </a:r>
          </a:p>
          <a:p>
            <a:pPr algn="ctr"/>
            <a:endParaRPr lang="el-GR" dirty="0"/>
          </a:p>
        </p:txBody>
      </p:sp>
      <p:sp>
        <p:nvSpPr>
          <p:cNvPr id="10" name="Text Box 3">
            <a:extLst>
              <a:ext uri="{FF2B5EF4-FFF2-40B4-BE49-F238E27FC236}">
                <a16:creationId xmlns="" xmlns:a16="http://schemas.microsoft.com/office/drawing/2014/main" id="{A2E0BA83-7C70-47B9-A01F-61BB4BF4E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2" y="94452"/>
            <a:ext cx="6690791" cy="102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none" strike="noStrike" cap="none" normalizeH="0" baseline="0" dirty="0">
                <a:ln>
                  <a:noFill/>
                </a:ln>
                <a:solidFill>
                  <a:srgbClr val="8E1DBB"/>
                </a:solidFill>
                <a:effectLst/>
                <a:latin typeface="Calibri" panose="020F0502020204030204" pitchFamily="34" charset="0"/>
              </a:rPr>
              <a:t>ΠΑΙΔΑΓΩΓΙΚΗ ΕΤΑΙΡΕΙΑ ΕΛΛΑΔΟΣ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none" strike="noStrike" cap="none" normalizeH="0" baseline="0" dirty="0">
                <a:ln>
                  <a:noFill/>
                </a:ln>
                <a:solidFill>
                  <a:srgbClr val="8E1DBB"/>
                </a:solidFill>
                <a:effectLst/>
                <a:latin typeface="Calibri" panose="020F0502020204030204" pitchFamily="34" charset="0"/>
              </a:rPr>
              <a:t>ΠΑΡΑΡΤΗΜΑ 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8E1DBB"/>
                </a:solidFill>
                <a:effectLst/>
                <a:latin typeface="Calibri" panose="020F0502020204030204" pitchFamily="34" charset="0"/>
              </a:rPr>
              <a:t>ΠΕΛΟΠΟΝΝΗΣΟΥ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1" i="0" u="none" strike="noStrike" cap="none" normalizeH="0" baseline="0" dirty="0">
              <a:ln>
                <a:noFill/>
              </a:ln>
              <a:solidFill>
                <a:srgbClr val="8E1DBB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none" strike="noStrike" cap="none" normalizeH="0" baseline="0" dirty="0">
                <a:ln>
                  <a:noFill/>
                </a:ln>
                <a:solidFill>
                  <a:srgbClr val="8E1D66"/>
                </a:solidFill>
                <a:effectLst/>
                <a:latin typeface="Calibri" panose="020F0502020204030204" pitchFamily="34" charset="0"/>
              </a:rPr>
              <a:t>ΕΠΙΣΤΗΜΟΝΙΚΗ ΕΝΗΜΕΡΩΤΙΚΗ ΕΚΔΗΛΩΣΗ</a:t>
            </a:r>
            <a:endParaRPr kumimoji="0" lang="el-GR" altLang="el-GR" b="0" i="0" u="none" strike="noStrike" cap="none" normalizeH="0" baseline="0" dirty="0">
              <a:ln>
                <a:noFill/>
              </a:ln>
              <a:solidFill>
                <a:srgbClr val="8E1D66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1" name="Picture 4" descr="https://screenshots.firefoxusercontent.com/images/61c1fb70-b8e0-4b34-96db-aa0651285857.png">
            <a:extLst>
              <a:ext uri="{FF2B5EF4-FFF2-40B4-BE49-F238E27FC236}">
                <a16:creationId xmlns="" xmlns:a16="http://schemas.microsoft.com/office/drawing/2014/main" id="{91A7262B-FF45-4A3B-8416-05C0323D8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87" y="3311431"/>
            <a:ext cx="2919021" cy="2477643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132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202</TotalTime>
  <Words>68</Words>
  <Application>Microsoft Office PowerPoint</Application>
  <PresentationFormat>Προβολή στην οθόνη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10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Αποκορύφωμα</vt:lpstr>
      <vt:lpstr>Παρουσίαση του PowerPoint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Βασιλική Φωτοπούλου</dc:creator>
  <cp:lastModifiedBy>User</cp:lastModifiedBy>
  <cp:revision>21</cp:revision>
  <dcterms:created xsi:type="dcterms:W3CDTF">2017-10-31T15:58:56Z</dcterms:created>
  <dcterms:modified xsi:type="dcterms:W3CDTF">2018-01-19T01:30:10Z</dcterms:modified>
</cp:coreProperties>
</file>