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81813" cy="966152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96A3-AD5E-4C2F-A4B0-774604ED6F88}" type="datetimeFigureOut">
              <a:rPr lang="el-GR" smtClean="0"/>
              <a:pPr/>
              <a:t>8/6/2017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BD9C7-943C-4DA1-8009-A369E40251A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96A3-AD5E-4C2F-A4B0-774604ED6F88}" type="datetimeFigureOut">
              <a:rPr lang="el-GR" smtClean="0"/>
              <a:pPr/>
              <a:t>8/6/2017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BD9C7-943C-4DA1-8009-A369E40251A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96A3-AD5E-4C2F-A4B0-774604ED6F88}" type="datetimeFigureOut">
              <a:rPr lang="el-GR" smtClean="0"/>
              <a:pPr/>
              <a:t>8/6/2017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BD9C7-943C-4DA1-8009-A369E40251A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96A3-AD5E-4C2F-A4B0-774604ED6F88}" type="datetimeFigureOut">
              <a:rPr lang="el-GR" smtClean="0"/>
              <a:pPr/>
              <a:t>8/6/2017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BD9C7-943C-4DA1-8009-A369E40251A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96A3-AD5E-4C2F-A4B0-774604ED6F88}" type="datetimeFigureOut">
              <a:rPr lang="el-GR" smtClean="0"/>
              <a:pPr/>
              <a:t>8/6/2017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BD9C7-943C-4DA1-8009-A369E40251A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96A3-AD5E-4C2F-A4B0-774604ED6F88}" type="datetimeFigureOut">
              <a:rPr lang="el-GR" smtClean="0"/>
              <a:pPr/>
              <a:t>8/6/2017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BD9C7-943C-4DA1-8009-A369E40251A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96A3-AD5E-4C2F-A4B0-774604ED6F88}" type="datetimeFigureOut">
              <a:rPr lang="el-GR" smtClean="0"/>
              <a:pPr/>
              <a:t>8/6/2017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BD9C7-943C-4DA1-8009-A369E40251A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96A3-AD5E-4C2F-A4B0-774604ED6F88}" type="datetimeFigureOut">
              <a:rPr lang="el-GR" smtClean="0"/>
              <a:pPr/>
              <a:t>8/6/2017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BD9C7-943C-4DA1-8009-A369E40251A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96A3-AD5E-4C2F-A4B0-774604ED6F88}" type="datetimeFigureOut">
              <a:rPr lang="el-GR" smtClean="0"/>
              <a:pPr/>
              <a:t>8/6/2017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BD9C7-943C-4DA1-8009-A369E40251A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96A3-AD5E-4C2F-A4B0-774604ED6F88}" type="datetimeFigureOut">
              <a:rPr lang="el-GR" smtClean="0"/>
              <a:pPr/>
              <a:t>8/6/2017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BD9C7-943C-4DA1-8009-A369E40251A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96A3-AD5E-4C2F-A4B0-774604ED6F88}" type="datetimeFigureOut">
              <a:rPr lang="el-GR" smtClean="0"/>
              <a:pPr/>
              <a:t>8/6/2017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BD9C7-943C-4DA1-8009-A369E40251A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A96A3-AD5E-4C2F-A4B0-774604ED6F88}" type="datetimeFigureOut">
              <a:rPr lang="el-GR" smtClean="0"/>
              <a:pPr/>
              <a:t>8/6/2017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BD9C7-943C-4DA1-8009-A369E40251A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νοτες2.jpg"/>
          <p:cNvPicPr>
            <a:picLocks noChangeAspect="1"/>
          </p:cNvPicPr>
          <p:nvPr/>
        </p:nvPicPr>
        <p:blipFill>
          <a:blip r:embed="rId2" cstate="print">
            <a:lum bright="1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- TextBox"/>
          <p:cNvSpPr txBox="1"/>
          <p:nvPr/>
        </p:nvSpPr>
        <p:spPr>
          <a:xfrm>
            <a:off x="539552" y="1916832"/>
            <a:ext cx="81369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 smtClean="0">
                <a:solidFill>
                  <a:srgbClr val="002060"/>
                </a:solidFill>
              </a:rPr>
              <a:t> ΠΡΟΣΚΛΗΣΗ</a:t>
            </a:r>
          </a:p>
          <a:p>
            <a:r>
              <a:rPr lang="el-GR" sz="2400" b="1" i="1" dirty="0" smtClean="0">
                <a:solidFill>
                  <a:srgbClr val="002060"/>
                </a:solidFill>
              </a:rPr>
              <a:t>Σας προσκαλούμε τη Δευτέρα 12 Ιουνίου και ώρα 7.30 μμ να αποχαιρετίσουμε τους μαθητές της Στ τάξης και να υποδεχτούμε το καλοκαίρι που έρχεται…</a:t>
            </a:r>
          </a:p>
          <a:p>
            <a:r>
              <a:rPr lang="el-GR" sz="2400" b="1" i="1" dirty="0" smtClean="0">
                <a:solidFill>
                  <a:srgbClr val="002060"/>
                </a:solidFill>
              </a:rPr>
              <a:t>Οι μαθητές μας θα σας ταξιδέψουν στον κόσμο της μουσικής με χορό , τραγούδια , μουσικά δρώμενα και πολύ κέφι...</a:t>
            </a:r>
          </a:p>
          <a:p>
            <a:endParaRPr lang="el-GR" sz="2400" b="1" i="1" dirty="0" smtClean="0">
              <a:solidFill>
                <a:srgbClr val="002060"/>
              </a:solidFill>
            </a:endParaRPr>
          </a:p>
          <a:p>
            <a:r>
              <a:rPr lang="el-GR" sz="2400" b="1" i="1" dirty="0" smtClean="0">
                <a:solidFill>
                  <a:srgbClr val="002060"/>
                </a:solidFill>
              </a:rPr>
              <a:t>Οι εκπαιδευτικοί				Η Διευθύντρια</a:t>
            </a:r>
          </a:p>
          <a:p>
            <a:r>
              <a:rPr lang="el-GR" sz="2400" b="1" i="1" dirty="0" smtClean="0">
                <a:solidFill>
                  <a:srgbClr val="002060"/>
                </a:solidFill>
              </a:rPr>
              <a:t>Πεσματζόγλου Εύη 				</a:t>
            </a:r>
            <a:r>
              <a:rPr lang="el-GR" sz="2400" b="1" i="1" dirty="0" err="1" smtClean="0">
                <a:solidFill>
                  <a:srgbClr val="002060"/>
                </a:solidFill>
              </a:rPr>
              <a:t>Μαρκέτου</a:t>
            </a:r>
            <a:r>
              <a:rPr lang="el-GR" sz="2400" b="1" i="1" dirty="0" smtClean="0">
                <a:solidFill>
                  <a:srgbClr val="002060"/>
                </a:solidFill>
              </a:rPr>
              <a:t> Μαρία</a:t>
            </a:r>
          </a:p>
          <a:p>
            <a:r>
              <a:rPr lang="el-GR" sz="2400" b="1" i="1" dirty="0" err="1" smtClean="0">
                <a:solidFill>
                  <a:srgbClr val="002060"/>
                </a:solidFill>
              </a:rPr>
              <a:t>Χαρμπίλας</a:t>
            </a:r>
            <a:r>
              <a:rPr lang="el-GR" sz="2400" b="1" i="1" dirty="0" smtClean="0">
                <a:solidFill>
                  <a:srgbClr val="002060"/>
                </a:solidFill>
              </a:rPr>
              <a:t> </a:t>
            </a:r>
            <a:r>
              <a:rPr lang="el-GR" sz="2400" b="1" i="1" dirty="0" err="1" smtClean="0">
                <a:solidFill>
                  <a:srgbClr val="002060"/>
                </a:solidFill>
              </a:rPr>
              <a:t>Χρηστος</a:t>
            </a:r>
            <a:endParaRPr lang="el-GR" sz="2400" b="1" i="1" dirty="0">
              <a:solidFill>
                <a:srgbClr val="002060"/>
              </a:solidFill>
            </a:endParaRPr>
          </a:p>
        </p:txBody>
      </p:sp>
      <p:pic>
        <p:nvPicPr>
          <p:cNvPr id="7" name="6 - Εικόνα" descr="χορος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799721">
            <a:off x="251520" y="260648"/>
            <a:ext cx="1368152" cy="1440160"/>
          </a:xfrm>
          <a:prstGeom prst="rect">
            <a:avLst/>
          </a:prstGeom>
        </p:spPr>
      </p:pic>
      <p:pic>
        <p:nvPicPr>
          <p:cNvPr id="8" name="7 - Εικόνα" descr="χορος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573469">
            <a:off x="7172727" y="263693"/>
            <a:ext cx="1512168" cy="1368152"/>
          </a:xfrm>
          <a:prstGeom prst="rect">
            <a:avLst/>
          </a:prstGeom>
        </p:spPr>
      </p:pic>
      <p:pic>
        <p:nvPicPr>
          <p:cNvPr id="9" name="8 - Εικόνα" descr="χορος 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19872" y="4869160"/>
            <a:ext cx="2592288" cy="1788790"/>
          </a:xfrm>
          <a:prstGeom prst="rect">
            <a:avLst/>
          </a:prstGeom>
        </p:spPr>
      </p:pic>
      <p:sp>
        <p:nvSpPr>
          <p:cNvPr id="10" name="9 - TextBox"/>
          <p:cNvSpPr txBox="1"/>
          <p:nvPr/>
        </p:nvSpPr>
        <p:spPr>
          <a:xfrm>
            <a:off x="2195736" y="332656"/>
            <a:ext cx="4680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 smtClean="0">
                <a:solidFill>
                  <a:srgbClr val="D60093"/>
                </a:solidFill>
              </a:rPr>
              <a:t>2</a:t>
            </a:r>
            <a:r>
              <a:rPr lang="el-GR" sz="3600" b="1" baseline="30000" dirty="0" smtClean="0">
                <a:solidFill>
                  <a:srgbClr val="D60093"/>
                </a:solidFill>
              </a:rPr>
              <a:t>ο</a:t>
            </a:r>
            <a:r>
              <a:rPr lang="el-GR" sz="3600" b="1" dirty="0" smtClean="0">
                <a:solidFill>
                  <a:srgbClr val="D60093"/>
                </a:solidFill>
              </a:rPr>
              <a:t> ΔΗΜΟΤΙΚΟ ΣΧΟΛΕΙΟ ΠΑΤΡΑΣ</a:t>
            </a:r>
            <a:endParaRPr lang="el-GR" sz="3600" b="1" dirty="0">
              <a:solidFill>
                <a:srgbClr val="D6009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54</Words>
  <Application>Microsoft Office PowerPoint</Application>
  <PresentationFormat>Προβολή στην οθόνη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Evi</dc:creator>
  <cp:lastModifiedBy>User</cp:lastModifiedBy>
  <cp:revision>5</cp:revision>
  <dcterms:created xsi:type="dcterms:W3CDTF">2017-06-07T08:51:34Z</dcterms:created>
  <dcterms:modified xsi:type="dcterms:W3CDTF">2017-06-08T08:05:28Z</dcterms:modified>
</cp:coreProperties>
</file>